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lui,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attrapé ses outils. Il a taillé le morceau de bois qu’il a acheté au menuisier. Il a décidé 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Il a taillé le morceau de bois qu’il a acheté au menuisier. Il a décidé 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vu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vu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ont rendu très </a:t>
            </a:r>
            <a:r>
              <a:rPr lang="fr-FR" sz="1900" dirty="0" smtClean="0"/>
              <a:t>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vu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ont rendu très </a:t>
            </a:r>
            <a:r>
              <a:rPr lang="fr-FR" sz="1900" dirty="0" smtClean="0"/>
              <a:t>triste.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regardé </a:t>
            </a:r>
            <a:r>
              <a:rPr lang="fr-FR" sz="1900" dirty="0" smtClean="0"/>
              <a:t>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vu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ont rendu très </a:t>
            </a:r>
            <a:r>
              <a:rPr lang="fr-FR" sz="1900" dirty="0" smtClean="0"/>
              <a:t>triste.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regardé </a:t>
            </a:r>
            <a:r>
              <a:rPr lang="fr-FR" sz="1900" dirty="0" smtClean="0"/>
              <a:t>Pinocchio et lui 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dit </a:t>
            </a:r>
            <a:r>
              <a:rPr lang="fr-FR" sz="1900" dirty="0" smtClean="0"/>
              <a:t>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continué</a:t>
            </a:r>
            <a:r>
              <a:rPr lang="fr-FR" sz="1900" dirty="0" smtClean="0"/>
              <a:t>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sculpté </a:t>
            </a:r>
            <a:r>
              <a:rPr lang="fr-FR" sz="1900" dirty="0" smtClean="0"/>
              <a:t>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fait </a:t>
            </a:r>
            <a:r>
              <a:rPr lang="fr-FR" sz="1900" dirty="0" smtClean="0"/>
              <a:t>la bouche. Mais à peine terminée, celle-ci a ri et a commencé à se moquer de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. « </a:t>
            </a:r>
            <a:r>
              <a:rPr lang="fr-FR" sz="1900" dirty="0" smtClean="0"/>
              <a:t>Arrête de rire ! » </a:t>
            </a:r>
            <a:r>
              <a:rPr lang="fr-FR" sz="1900" b="1" dirty="0" smtClean="0">
                <a:solidFill>
                  <a:srgbClr val="FF0000"/>
                </a:solidFill>
              </a:rPr>
              <a:t>ai</a:t>
            </a:r>
            <a:r>
              <a:rPr lang="fr-FR" sz="1900" dirty="0" smtClean="0"/>
              <a:t>-</a:t>
            </a:r>
            <a:r>
              <a:rPr lang="fr-FR" sz="1900" b="1" dirty="0" smtClean="0">
                <a:solidFill>
                  <a:srgbClr val="0070C0"/>
                </a:solidFill>
              </a:rPr>
              <a:t>je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FF0000"/>
                </a:solidFill>
              </a:rPr>
              <a:t>dit</a:t>
            </a:r>
            <a:r>
              <a:rPr lang="fr-FR" sz="1900" dirty="0" smtClean="0"/>
              <a:t>, </a:t>
            </a:r>
            <a:r>
              <a:rPr lang="fr-FR" sz="1900" dirty="0" smtClean="0"/>
              <a:t>vexé. </a:t>
            </a:r>
          </a:p>
          <a:p>
            <a:pPr algn="just"/>
            <a:r>
              <a:rPr lang="fr-FR" sz="1900" dirty="0" smtClean="0"/>
              <a:t>La bouche a continué. </a:t>
            </a:r>
            <a:r>
              <a:rPr lang="fr-FR" sz="1900" dirty="0" smtClean="0"/>
              <a:t>Alors,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hurlé</a:t>
            </a:r>
            <a:r>
              <a:rPr lang="fr-FR" sz="1900" dirty="0" smtClean="0"/>
              <a:t>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a </a:t>
            </a:r>
            <a:r>
              <a:rPr lang="fr-FR" sz="1900" dirty="0" smtClean="0"/>
              <a:t>tiré la langue. Quel effronté, ce pantin </a:t>
            </a:r>
            <a:r>
              <a:rPr lang="fr-FR" sz="1900" dirty="0" smtClean="0"/>
              <a:t>! Pour </a:t>
            </a:r>
            <a:r>
              <a:rPr lang="fr-FR" sz="1900" dirty="0" smtClean="0"/>
              <a:t>ne pas rater </a:t>
            </a:r>
            <a:r>
              <a:rPr lang="fr-FR" sz="1900" b="1" dirty="0" smtClean="0">
                <a:solidFill>
                  <a:srgbClr val="00B050"/>
                </a:solidFill>
              </a:rPr>
              <a:t>mon</a:t>
            </a:r>
            <a:r>
              <a:rPr lang="fr-FR" sz="1900" dirty="0" smtClean="0"/>
              <a:t> ouvrage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fait </a:t>
            </a:r>
            <a:r>
              <a:rPr lang="fr-FR" sz="1900" dirty="0" smtClean="0"/>
              <a:t>semblant de ne rien voir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continué </a:t>
            </a:r>
            <a:r>
              <a:rPr lang="fr-FR" sz="1900" dirty="0" smtClean="0"/>
              <a:t>à travailler. Après la bouche,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sculpté </a:t>
            </a:r>
            <a:r>
              <a:rPr lang="fr-FR" sz="1900" dirty="0" smtClean="0"/>
              <a:t>le menton puis le cou, le ventre, les bras et les mains. Les mains achevées,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senti </a:t>
            </a:r>
            <a:r>
              <a:rPr lang="fr-FR" sz="1900" dirty="0" smtClean="0"/>
              <a:t>qu’on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retirait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levé </a:t>
            </a:r>
            <a:r>
              <a:rPr lang="fr-FR" sz="1900" dirty="0" smtClean="0"/>
              <a:t>la tête 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vu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ma</a:t>
            </a:r>
            <a:r>
              <a:rPr lang="fr-FR" sz="1900" dirty="0" smtClean="0"/>
              <a:t> </a:t>
            </a:r>
            <a:r>
              <a:rPr lang="fr-FR" sz="1900" dirty="0" smtClean="0"/>
              <a:t>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</a:t>
            </a:r>
            <a:r>
              <a:rPr lang="fr-FR" sz="1900" b="1" dirty="0" smtClean="0">
                <a:solidFill>
                  <a:srgbClr val="00B050"/>
                </a:solidFill>
              </a:rPr>
              <a:t>m’</a:t>
            </a:r>
            <a:r>
              <a:rPr lang="fr-FR" sz="1900" dirty="0" smtClean="0"/>
              <a:t>ont rendu très </a:t>
            </a:r>
            <a:r>
              <a:rPr lang="fr-FR" sz="1900" dirty="0" smtClean="0"/>
              <a:t>triste.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regardé </a:t>
            </a:r>
            <a:r>
              <a:rPr lang="fr-FR" sz="1900" dirty="0" smtClean="0"/>
              <a:t>Pinocchio et lui 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dit </a:t>
            </a:r>
            <a:r>
              <a:rPr lang="fr-FR" sz="1900" dirty="0" smtClean="0"/>
              <a:t>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séché </a:t>
            </a:r>
            <a:r>
              <a:rPr lang="fr-FR" sz="1900" dirty="0" smtClean="0"/>
              <a:t>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qu’il a acheté au menuisier. Il a décidé 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Il a décidé 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Il a commencé 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dirty="0" err="1" smtClean="0"/>
              <a:t>Gepetto</a:t>
            </a:r>
            <a:r>
              <a:rPr lang="fr-FR" sz="1900" dirty="0" smtClean="0"/>
              <a:t> a remarqué que ceux-ci bougeaient et le 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Étonné, il a demandé 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16 - Pinocchio, l’effronté </a:t>
            </a:r>
          </a:p>
          <a:p>
            <a:pPr algn="just"/>
            <a:r>
              <a:rPr lang="fr-FR" sz="1900" dirty="0" smtClean="0"/>
              <a:t>De </a:t>
            </a:r>
            <a:r>
              <a:rPr lang="fr-FR" sz="1900" dirty="0" smtClean="0"/>
              <a:t>retour chez </a:t>
            </a:r>
            <a:r>
              <a:rPr lang="fr-FR" sz="1900" b="1" dirty="0" smtClean="0">
                <a:solidFill>
                  <a:srgbClr val="00B050"/>
                </a:solidFill>
              </a:rPr>
              <a:t>moi</a:t>
            </a:r>
            <a:r>
              <a:rPr lang="fr-FR" sz="1900" dirty="0" smtClean="0"/>
              <a:t>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attrapé</a:t>
            </a:r>
            <a:r>
              <a:rPr lang="fr-FR" sz="1900" dirty="0" smtClean="0"/>
              <a:t> </a:t>
            </a:r>
            <a:r>
              <a:rPr lang="fr-FR" sz="1900" b="1" dirty="0" smtClean="0">
                <a:solidFill>
                  <a:srgbClr val="00B050"/>
                </a:solidFill>
              </a:rPr>
              <a:t>mes</a:t>
            </a:r>
            <a:r>
              <a:rPr lang="fr-FR" sz="1900" dirty="0" smtClean="0"/>
              <a:t> </a:t>
            </a:r>
            <a:r>
              <a:rPr lang="fr-FR" sz="1900" dirty="0" smtClean="0"/>
              <a:t>outils.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taillé</a:t>
            </a:r>
            <a:r>
              <a:rPr lang="fr-FR" sz="1900" dirty="0" smtClean="0"/>
              <a:t> le morceau de bois </a:t>
            </a:r>
            <a:r>
              <a:rPr lang="fr-FR" sz="1900" dirty="0" smtClean="0"/>
              <a:t>que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acheté </a:t>
            </a:r>
            <a:r>
              <a:rPr lang="fr-FR" sz="1900" dirty="0" smtClean="0"/>
              <a:t>au menuisier.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décidé </a:t>
            </a:r>
            <a:r>
              <a:rPr lang="fr-FR" sz="1900" dirty="0" smtClean="0"/>
              <a:t>de confectionner une marionnette et de l’appeler Pinocchio.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travaillé </a:t>
            </a:r>
            <a:r>
              <a:rPr lang="fr-FR" sz="1900" dirty="0" smtClean="0"/>
              <a:t>sérieusement toute la soirée.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commencé </a:t>
            </a:r>
            <a:r>
              <a:rPr lang="fr-FR" sz="1900" dirty="0" smtClean="0"/>
              <a:t>par sculpter la chevelure, puis le front et les yeux. Les yeux terminés,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</a:t>
            </a:r>
            <a:r>
              <a:rPr lang="fr-FR" sz="1900" b="1" dirty="0" smtClean="0">
                <a:solidFill>
                  <a:srgbClr val="FF0000"/>
                </a:solidFill>
              </a:rPr>
              <a:t>remarqué </a:t>
            </a:r>
            <a:r>
              <a:rPr lang="fr-FR" sz="1900" dirty="0" smtClean="0"/>
              <a:t>que ceux-ci bougeaient </a:t>
            </a:r>
            <a:r>
              <a:rPr lang="fr-FR" sz="1900" dirty="0" smtClean="0"/>
              <a:t>et </a:t>
            </a:r>
            <a:r>
              <a:rPr lang="fr-FR" sz="1900" b="1" dirty="0" smtClean="0">
                <a:solidFill>
                  <a:srgbClr val="00B050"/>
                </a:solidFill>
              </a:rPr>
              <a:t>me</a:t>
            </a:r>
            <a:r>
              <a:rPr lang="fr-FR" sz="1900" dirty="0" smtClean="0"/>
              <a:t> </a:t>
            </a:r>
            <a:r>
              <a:rPr lang="fr-FR" sz="1900" dirty="0" smtClean="0"/>
              <a:t>regardaient fixement. </a:t>
            </a:r>
            <a:r>
              <a:rPr lang="fr-FR" sz="1900" dirty="0" smtClean="0"/>
              <a:t>Étonné, </a:t>
            </a:r>
            <a:r>
              <a:rPr lang="fr-FR" sz="1900" b="1" dirty="0" smtClean="0">
                <a:solidFill>
                  <a:srgbClr val="0070C0"/>
                </a:solidFill>
              </a:rPr>
              <a:t>j’</a:t>
            </a:r>
            <a:r>
              <a:rPr lang="fr-FR" sz="1900" b="1" dirty="0" smtClean="0">
                <a:solidFill>
                  <a:srgbClr val="FF0000"/>
                </a:solidFill>
              </a:rPr>
              <a:t>ai demandé </a:t>
            </a:r>
            <a:r>
              <a:rPr lang="fr-FR" sz="1900" dirty="0" smtClean="0"/>
              <a:t>: « Gros yeux du bois, pourquoi me regardez-vous ainsi ? » Pas de réponse. </a:t>
            </a:r>
          </a:p>
          <a:p>
            <a:pPr algn="just"/>
            <a:r>
              <a:rPr lang="fr-FR" sz="1900" dirty="0" smtClean="0"/>
              <a:t>Alors il a continué. Il a sculpté le nez. </a:t>
            </a:r>
          </a:p>
          <a:p>
            <a:pPr algn="just"/>
            <a:r>
              <a:rPr lang="fr-FR" sz="1900" dirty="0" smtClean="0"/>
              <a:t>A </a:t>
            </a:r>
            <a:r>
              <a:rPr lang="fr-FR" sz="1900" dirty="0" smtClean="0"/>
              <a:t>peine terminé, celui-ci a grandi. En quelques minutes, le nez était très long. Après le nez, il a fait la bouche. Mais à peine terminée, celle-ci a ri et a commencé à se moquer de lui. </a:t>
            </a:r>
            <a:r>
              <a:rPr lang="fr-FR" sz="1900" dirty="0" smtClean="0"/>
              <a:t>« </a:t>
            </a:r>
            <a:r>
              <a:rPr lang="fr-FR" sz="1900" dirty="0" smtClean="0"/>
              <a:t>Arrête de rire ! » a dit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vexé. </a:t>
            </a:r>
          </a:p>
          <a:p>
            <a:pPr algn="just"/>
            <a:r>
              <a:rPr lang="fr-FR" sz="1900" dirty="0" smtClean="0"/>
              <a:t>La bouche a continué. Alors, il a hurlé d’une voix menaçante : « Arrête, je te répète ! ». </a:t>
            </a:r>
          </a:p>
          <a:p>
            <a:pPr algn="just"/>
            <a:r>
              <a:rPr lang="fr-FR" sz="1900" dirty="0" smtClean="0"/>
              <a:t>La bouche a cessé de rire mais elle lui a tiré la langue. Quel effronté, ce pantin !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a senti qu’on lui retirait sa perruque. Il a levé la tête et il a vu sa perruque dans les mains de la marionnette ! </a:t>
            </a:r>
          </a:p>
          <a:p>
            <a:pPr algn="just"/>
            <a:r>
              <a:rPr lang="fr-FR" sz="1900" dirty="0" smtClean="0"/>
              <a:t>« Pinocchio</a:t>
            </a:r>
            <a:r>
              <a:rPr lang="fr-FR" sz="1900" dirty="0" smtClean="0"/>
              <a:t>, rends-moi tout de suite ma perruque ! » </a:t>
            </a:r>
          </a:p>
          <a:p>
            <a:pPr algn="just"/>
            <a:r>
              <a:rPr lang="fr-FR" sz="1900" dirty="0" smtClean="0"/>
              <a:t>Aussitôt, Pinocchio a mis la perruque sur sa tête. Ces manières insolentes ont rendu </a:t>
            </a:r>
            <a:r>
              <a:rPr lang="fr-FR" sz="1900" dirty="0" err="1" smtClean="0"/>
              <a:t>Geppetto</a:t>
            </a:r>
            <a:r>
              <a:rPr lang="fr-FR" sz="1900" dirty="0" smtClean="0"/>
              <a:t> très triste. Il a regardé Pinocchio et lui a dit : « Bougre de gamin ! Tu n’es même pas fini que tu manques déjà de respect à ton père ! Que c’est mal, mon garçon! » </a:t>
            </a:r>
          </a:p>
          <a:p>
            <a:pPr algn="just"/>
            <a:r>
              <a:rPr lang="fr-FR" sz="1900" dirty="0" smtClean="0"/>
              <a:t>Et il a séché une larme.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8789</Words>
  <Application>Microsoft Office PowerPoint</Application>
  <PresentationFormat>Affichage à l'écran (4:3)</PresentationFormat>
  <Paragraphs>225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20</cp:revision>
  <dcterms:created xsi:type="dcterms:W3CDTF">2019-08-27T10:27:45Z</dcterms:created>
  <dcterms:modified xsi:type="dcterms:W3CDTF">2020-12-29T16:22:57Z</dcterms:modified>
</cp:coreProperties>
</file>